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399F-F6DA-9620-7B9E-F8782C01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1696E-0F69-E473-2ECF-288394C22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D411E-2E0A-2EF7-752C-5C881847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FAF1-3FDA-9313-1011-95AEBF78C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2E7A-DB04-B1F8-F2A6-6693A0CE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3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DB26-CA05-377C-F968-A8E7A2C2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67DF7-E0CF-FC4A-AD5B-B28BDF3E2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4C37-F5A8-0A48-04D4-28B12A5A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6ABCD-B943-40B1-06CC-C364BFBD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EF1D4-45D9-D023-2570-6C0E0066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4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0B468-8E51-1DAF-B7F9-A942C3A08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48927-6D33-FC03-3BFF-DF4BA7BF9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DA01F-8C07-BAC0-3F0A-1BA274CA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0B5F5-1DC3-4125-AC9B-D0CA7FC5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A8D1-2579-8E7B-04F2-42383232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9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57F9-FA0F-0C49-A585-0060D819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A90B-86C9-28FF-5DEB-DB32C88A4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E7E23-F742-B48F-ADEB-4585A2EC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84F6F-69BB-547E-A32D-48897C02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AD571-F643-F16C-4086-A94C46B6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2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6FC5-4184-B0AD-1606-E188D896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B903E-1A50-21CC-37F9-9D27A043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24367-C462-3CFC-EA79-D5B783F7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BC966-F4BC-F5CC-0BC1-ADE61DBC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068F9-CF22-B603-EC09-258BE5B0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7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7930-7807-1743-55C8-E4C397F7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A084-B380-1522-F507-75E44D999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B849-3F44-FFAF-49A9-4777F01D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5CC39-BFD0-6BA2-E7B1-4BA3B13B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937AB-8578-C4DB-2DAC-3A6FFCD9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8C955-F584-953A-7233-B9525425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C5B7-C3B6-D9DF-B294-63EA6AAC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2A9D-6F91-8B9A-BD37-93FFB95A8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7EED2-A821-5B0F-65B1-41C6D363B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C7EA1-0679-F686-2934-D16CA3F36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6FA40-746C-BED4-437F-2255E7D2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64952-E0F4-8BEC-9CD7-2248BD63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0BA12-7791-824E-15CB-B61A2E70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6439E-5351-D31C-390A-DB75C50C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5951-2664-5199-8B63-1249287D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3F385-4691-D478-C9B8-185F12EA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04EAB-A66D-AD7E-31B6-22AFD3E1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644C4-C9FB-2E08-857C-B0A36146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8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3E431-7054-340A-0DF1-D82E20FD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009C6-ED0F-7B84-125D-FE71A9DB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927A5-463A-52C7-3673-2277A9FD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2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43E5-F212-2272-D2FE-1DAEAC4F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351E8-9CC5-D33A-F819-1BA08EED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1F20F-6400-91C8-E08B-BCEC7EC23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C84DE-4730-8C36-6E2D-5D6F0151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7B64F-F7D0-B315-C2E5-88792889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0EAFF-9C1D-ADE2-847B-71EECF45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7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74D2-BBB5-2CFC-4688-D3C4A8CD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2D726-71BF-1184-389B-C5902C432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B895F-D257-9404-D596-52036B084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9ECB1-0FA9-D8EF-7709-2F1F80F5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F06D3-3AC2-A9F7-8041-665DE9E0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F278-F4DA-CC81-B096-9B650679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3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73EF7-EDDC-7342-3C31-DF6343F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6F249-C7A0-FCBE-9896-91FAEF7B9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8660C-FE9E-BBB6-87D6-AA325B6FA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5B688-B6A3-4FC2-9423-83A6248AE927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15131-DDD7-9CB4-00C4-D2192C94B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2213A-CCDB-9988-820E-B291077BE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A032F-04E5-4177-BE75-DB8E006B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C6E727-3FB3-8FC9-25D2-4E76473C9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1"/>
          <a:stretch/>
        </p:blipFill>
        <p:spPr>
          <a:xfrm>
            <a:off x="261623" y="335280"/>
            <a:ext cx="4320537" cy="2052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E5D0F-5A6A-5F6D-B082-AA96B8B2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622" y="314505"/>
            <a:ext cx="3680757" cy="207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02B21-FB06-EE50-237A-AB3B435A4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1" t="44384" b="13269"/>
          <a:stretch/>
        </p:blipFill>
        <p:spPr>
          <a:xfrm>
            <a:off x="3942379" y="335281"/>
            <a:ext cx="4320537" cy="2073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181740-60FF-DDF6-0A63-7A10EAAEC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9" y="2661920"/>
            <a:ext cx="2003612" cy="4074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FA206-94AB-26E2-38AD-613E29074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520" y="2717356"/>
            <a:ext cx="4876800" cy="2378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FEE1BE-42C6-9518-CE17-AB43DF475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832" y="2797352"/>
            <a:ext cx="4785360" cy="22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AFE52-B431-04CE-F579-A41E37CD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100387"/>
            <a:ext cx="4457700" cy="364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F13A-BE36-46D8-7E60-65AE4DBD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69" y="280987"/>
            <a:ext cx="7612393" cy="466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11A44-A97C-1002-C1F0-74811B6F2A0E}"/>
              </a:ext>
            </a:extLst>
          </p:cNvPr>
          <p:cNvSpPr txBox="1"/>
          <p:nvPr/>
        </p:nvSpPr>
        <p:spPr>
          <a:xfrm>
            <a:off x="5210175" y="523875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Shaded side afternoon</a:t>
            </a:r>
          </a:p>
          <a:p>
            <a:r>
              <a:rPr lang="en-US" dirty="0"/>
              <a:t>(noise - traffic)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AA5FE-659C-1983-5B21-6A5DF5834917}"/>
              </a:ext>
            </a:extLst>
          </p:cNvPr>
          <p:cNvSpPr txBox="1"/>
          <p:nvPr/>
        </p:nvSpPr>
        <p:spPr>
          <a:xfrm>
            <a:off x="9863136" y="3352799"/>
            <a:ext cx="82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Quiet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6CD15-2FF4-5D66-D7CC-9532B0CFDCB2}"/>
              </a:ext>
            </a:extLst>
          </p:cNvPr>
          <p:cNvSpPr txBox="1"/>
          <p:nvPr/>
        </p:nvSpPr>
        <p:spPr>
          <a:xfrm>
            <a:off x="5210175" y="0"/>
            <a:ext cx="248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Shed/yard side no traffic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A6777-60C6-E0CA-B674-30FFD41B8964}"/>
              </a:ext>
            </a:extLst>
          </p:cNvPr>
          <p:cNvSpPr txBox="1"/>
          <p:nvPr/>
        </p:nvSpPr>
        <p:spPr>
          <a:xfrm>
            <a:off x="2450769" y="1900058"/>
            <a:ext cx="83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Traffic next to main road</a:t>
            </a:r>
          </a:p>
        </p:txBody>
      </p:sp>
    </p:spTree>
    <p:extLst>
      <p:ext uri="{BB962C8B-B14F-4D97-AF65-F5344CB8AC3E}">
        <p14:creationId xmlns:p14="http://schemas.microsoft.com/office/powerpoint/2010/main" val="150878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506EA-4DAD-F452-1149-69937916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99" y="0"/>
            <a:ext cx="919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0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Montanez-Ortiz</dc:creator>
  <cp:lastModifiedBy>Wendy Montanez-Ortiz</cp:lastModifiedBy>
  <cp:revision>1</cp:revision>
  <dcterms:created xsi:type="dcterms:W3CDTF">2023-04-21T16:25:31Z</dcterms:created>
  <dcterms:modified xsi:type="dcterms:W3CDTF">2023-04-21T16:45:56Z</dcterms:modified>
</cp:coreProperties>
</file>